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handoutMasterIdLst>
    <p:handoutMasterId r:id="rId11"/>
  </p:handoutMasterIdLst>
  <p:sldIdLst>
    <p:sldId id="509" r:id="rId2"/>
    <p:sldId id="445" r:id="rId3"/>
    <p:sldId id="446" r:id="rId4"/>
    <p:sldId id="447" r:id="rId5"/>
    <p:sldId id="448" r:id="rId6"/>
    <p:sldId id="449" r:id="rId7"/>
    <p:sldId id="450" r:id="rId8"/>
    <p:sldId id="510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6699FF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750" autoAdjust="0"/>
    <p:restoredTop sz="94660"/>
  </p:normalViewPr>
  <p:slideViewPr>
    <p:cSldViewPr showGuides="1">
      <p:cViewPr varScale="1">
        <p:scale>
          <a:sx n="46" d="100"/>
          <a:sy n="46" d="100"/>
        </p:scale>
        <p:origin x="586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FB37E90-4D7E-497F-BF26-BE5E998428A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44128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0D1C112-9603-4797-B67A-9FF10FCDF12D}" type="datetimeFigureOut">
              <a:rPr lang="en-US" altLang="el-GR"/>
              <a:pPr>
                <a:defRPr/>
              </a:pPr>
              <a:t>20-Nov-20</a:t>
            </a:fld>
            <a:endParaRPr lang="en-US" alt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863442-5A13-45F4-936D-2BE030A4A3E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37277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l-GR" altLang="el-GR" smtClean="0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</p:grpSp>
        </p:grpSp>
      </p:grpSp>
      <p:sp>
        <p:nvSpPr>
          <p:cNvPr id="11168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168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181B3-C1B7-4388-8E3C-44C30069A16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1139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AFE15-FEB4-436F-9AD1-3357F0560EB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1352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1B482-8725-44D1-94EE-1F38C0CFF20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2984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C31A5-8B69-4B8A-9DDA-D64951FB3BB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4320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24E82-D945-425C-9E54-797BA180227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37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79AC5-0380-463C-A155-DEC03869C5D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8234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5355B-8370-4773-932E-4586B6C9885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4497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91AFB-EB11-41E9-B1D8-B0F95858DFB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451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CC836-0AC9-412B-B4DF-EFD497625AC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56083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DC55-9E7C-45F7-9B96-A47430107EE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0838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04945-F3B9-4214-B264-EDF07DBC498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4243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1059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l-GR" altLang="el-GR" smtClean="0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1059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59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0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1061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1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2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1062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3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1064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4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sp>
            <p:nvSpPr>
              <p:cNvPr id="11065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l-GR" altLang="el-GR" smtClean="0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1065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  <p:sp>
              <p:nvSpPr>
                <p:cNvPr id="11065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>
                    <a:defRPr/>
                  </a:pPr>
                  <a:endParaRPr lang="el-GR" altLang="el-GR" smtClean="0"/>
                </a:p>
              </p:txBody>
            </p:sp>
          </p:grpSp>
        </p:grpSp>
      </p:grpSp>
      <p:sp>
        <p:nvSpPr>
          <p:cNvPr id="1106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066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066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066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1066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BD5B62-A133-4E05-B89A-88E3FBC0643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01" r:id="rId1"/>
    <p:sldLayoutId id="2147484291" r:id="rId2"/>
    <p:sldLayoutId id="2147484292" r:id="rId3"/>
    <p:sldLayoutId id="2147484293" r:id="rId4"/>
    <p:sldLayoutId id="2147484294" r:id="rId5"/>
    <p:sldLayoutId id="2147484295" r:id="rId6"/>
    <p:sldLayoutId id="2147484296" r:id="rId7"/>
    <p:sldLayoutId id="2147484297" r:id="rId8"/>
    <p:sldLayoutId id="2147484298" r:id="rId9"/>
    <p:sldLayoutId id="2147484299" r:id="rId10"/>
    <p:sldLayoutId id="214748430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8.wmf"/><Relationship Id="rId4" Type="http://schemas.openxmlformats.org/officeDocument/2006/relationships/image" Target="../media/image13.jpeg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gi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gi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 bwMode="auto">
          <a:xfrm>
            <a:off x="-396875" y="1382713"/>
            <a:ext cx="9937750" cy="2392362"/>
          </a:xfrm>
          <a:prstGeom prst="cloud">
            <a:avLst/>
          </a:prstGeom>
          <a:solidFill>
            <a:srgbClr val="FFFF00"/>
          </a:solidFill>
          <a:ln w="28575" cap="flat" cmpd="sng" algn="ctr">
            <a:solidFill>
              <a:srgbClr val="FF33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KINDERGARTEN TIMETABLE</a:t>
            </a:r>
            <a:endParaRPr lang="el-GR" altLang="el-GR" sz="60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 descr="j02321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821113"/>
            <a:ext cx="2543175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 descr="j028363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600" y="4467225"/>
            <a:ext cx="3032125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j023215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225" y="3227388"/>
            <a:ext cx="25003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00050" y="0"/>
            <a:ext cx="8147050" cy="10842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Nipiagogeio</a:t>
            </a:r>
            <a:br>
              <a:rPr lang="en-US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Potamou Germasogeias 1</a:t>
            </a:r>
            <a:r>
              <a:rPr lang="en-US" altLang="el-GR" b="1" kern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l-GR" b="1" kern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kern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2179638" y="6275388"/>
            <a:ext cx="4587875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School year </a:t>
            </a:r>
            <a: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l-GR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-202</a:t>
            </a:r>
            <a:r>
              <a:rPr lang="en-US" altLang="el-GR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827088" y="260350"/>
            <a:ext cx="7772400" cy="14398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sz="quarter" idx="1"/>
          </p:nvPr>
        </p:nvSpPr>
        <p:spPr>
          <a:xfrm>
            <a:off x="-155575" y="1236663"/>
            <a:ext cx="9332913" cy="4608512"/>
          </a:xfrm>
        </p:spPr>
        <p:txBody>
          <a:bodyPr/>
          <a:lstStyle/>
          <a:p>
            <a:pPr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LEARNING CENTERS</a:t>
            </a:r>
          </a:p>
          <a:p>
            <a:pPr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Visual &amp; Creative Activities</a:t>
            </a:r>
          </a:p>
          <a:p>
            <a:pPr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Growing skills in imagination, creativity, knowledge and refresher course. </a:t>
            </a:r>
          </a:p>
          <a:p>
            <a:pPr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Paint, plastic, adhesive-collage, stamps, Finger-paints</a:t>
            </a:r>
          </a:p>
          <a:p>
            <a:pPr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Activities that emerge </a:t>
            </a:r>
          </a:p>
          <a:p>
            <a:pPr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literacy and mathematics </a:t>
            </a:r>
          </a:p>
          <a:p>
            <a:pPr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Pre-writing skills, pre-reading</a:t>
            </a:r>
          </a:p>
          <a:p>
            <a:pPr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pre-math skills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69888" y="873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1"/>
          <a:lstStyle/>
          <a:p>
            <a:pPr algn="ctr">
              <a:defRPr/>
            </a:pPr>
            <a:r>
              <a:rPr lang="en-US" sz="3600" b="1" u="sng" kern="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Free and structured game</a:t>
            </a:r>
          </a:p>
          <a:p>
            <a:pPr algn="ctr">
              <a:defRPr/>
            </a:pPr>
            <a:r>
              <a:rPr lang="en-US" sz="3600" b="1" kern="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7.45-9.05</a:t>
            </a:r>
            <a:endParaRPr lang="ru-RU" sz="3600" b="1" u="sng" kern="0" dirty="0">
              <a:solidFill>
                <a:schemeClr val="tx2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6149" name="Picture 8" descr="j02321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525963"/>
            <a:ext cx="1693863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4" descr="j02320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5059363"/>
            <a:ext cx="1984375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C:\Users\Student\AppData\Local\Microsoft\Windows\Temporary Internet Files\Content.IE5\V4ER4DJ5\number-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1435100"/>
            <a:ext cx="1014412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 descr="C:\Users\Student\AppData\Local\Microsoft\Windows\Temporary Internet Files\Content.IE5\914X50TZ\large-Neon-Numerals-2-66.6-13041[1]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922713"/>
            <a:ext cx="1212850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652463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structured game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7.45-9.05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of social skills</a:t>
            </a: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Collaboration, communication,  mutual acceptance, decision making, friendship. Role play, experiments, observations, game with pedagogical material.</a:t>
            </a:r>
          </a:p>
          <a:p>
            <a:pPr algn="ctr">
              <a:buFont typeface="Wingdings" panose="05000000000000000000" pitchFamily="2" charset="2"/>
              <a:buChar char="ü"/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Activity in </a:t>
            </a: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permanent interest fields</a:t>
            </a:r>
            <a:r>
              <a:rPr lang="el-GR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lang="en-US" b="1" u="sng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Computer, Library, Nature corner, Music corner, Grocery store, Dollhouse, Puppet, Building material, Sandpit, </a:t>
            </a:r>
            <a:r>
              <a:rPr lang="en-US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Waterpit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Picture 8" descr="j02321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138" y="404813"/>
            <a:ext cx="1693862" cy="181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C:\Users\Student\AppData\Local\Microsoft\Windows\Temporary Internet Files\Content.IE5\F3Y3N69D\large-neon-numeral-3-three-66.6-13045[1]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303338"/>
            <a:ext cx="8985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95338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STUDIES-LESSON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STUCTURED ACTIVITY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9.05-9.45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235200"/>
            <a:ext cx="8229600" cy="4525963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dirty="0" smtClean="0"/>
              <a:t>  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Language, Science, Mathematics, Environmental Education, Health Education,  Geography, History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Technology, Ethics / Religious</a:t>
            </a:r>
            <a:r>
              <a:rPr lang="el-G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Social Action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4" descr="j02321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288" y="385763"/>
            <a:ext cx="1636712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 descr="j028363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33375"/>
            <a:ext cx="182245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5" descr="j028364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914900"/>
            <a:ext cx="1344612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3" descr="j028363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324475"/>
            <a:ext cx="221615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04813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Washing - Lunch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9.45-10.05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4205288"/>
            <a:ext cx="8229600" cy="175895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OUTDOOR GAMES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Break 10.05-10.45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7" descr="j02320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268413"/>
            <a:ext cx="152082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9" descr="j02321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244600"/>
            <a:ext cx="1512887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1" descr="washing hand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557338"/>
            <a:ext cx="15859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2" descr="j040794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393825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10" descr="j023288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268413"/>
            <a:ext cx="1714500" cy="194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4" descr="j023206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319713"/>
            <a:ext cx="857250" cy="140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6" descr="j023205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5" y="4827588"/>
            <a:ext cx="1423988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" descr="j023215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24400"/>
            <a:ext cx="1285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2" descr="j023205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5630863"/>
            <a:ext cx="15716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Rectangle 3"/>
          <p:cNvSpPr>
            <a:spLocks noChangeArrowheads="1"/>
          </p:cNvSpPr>
          <p:nvPr/>
        </p:nvSpPr>
        <p:spPr bwMode="auto">
          <a:xfrm>
            <a:off x="496888" y="3363913"/>
            <a:ext cx="826928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RULES-HEALTHY NUTRITION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STUCTURED ACTIVITY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Fairy tales/Puppet Theatre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10.45-11.25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3500438"/>
            <a:ext cx="8229600" cy="19018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11.25-11.50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0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Music / Dance / Gymnastics/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0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Theatrical play-Movement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4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		</a:t>
            </a:r>
            <a:endParaRPr lang="ru-RU" dirty="0"/>
          </a:p>
        </p:txBody>
      </p:sp>
      <p:pic>
        <p:nvPicPr>
          <p:cNvPr id="10244" name="Picture 18" descr="j02327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2214563"/>
            <a:ext cx="1368425" cy="214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6" descr="MC900237319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44700"/>
            <a:ext cx="1539875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4" descr="j02321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236788"/>
            <a:ext cx="1465263" cy="135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MC900384368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088" y="2328863"/>
            <a:ext cx="15716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0" descr="j0283653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325"/>
            <a:ext cx="18319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" descr="j0288934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4500563"/>
            <a:ext cx="10033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" descr="MCj0324708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313" y="5764213"/>
            <a:ext cx="931862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9" descr="j023272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150" y="5718175"/>
            <a:ext cx="714375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sz="36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11.50-12.05 </a:t>
            </a:r>
            <a:br>
              <a:rPr lang="en-US" sz="3600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Fruit/Vegetable time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16113"/>
            <a:ext cx="8229600" cy="452596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12.05-12.25</a:t>
            </a: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OUTDOOR GAMES Small break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b="1" u="sng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12.25-13.05</a:t>
            </a:r>
            <a:r>
              <a:rPr lang="en-US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b="1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and structured game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Game with pedagogical material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Emerging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Literacy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Mathematics and evaluation for individuals or groups</a:t>
            </a:r>
          </a:p>
          <a:p>
            <a:pPr>
              <a:defRPr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16" descr="j02321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0"/>
            <a:ext cx="1368425" cy="202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5" descr="j02330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1728788" cy="170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0" descr="j023206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708275"/>
            <a:ext cx="1890713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9" descr="j023205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133600"/>
            <a:ext cx="1511300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2" descr="j023204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4179888"/>
            <a:ext cx="14890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miley Face 1"/>
          <p:cNvSpPr>
            <a:spLocks noChangeArrowheads="1"/>
          </p:cNvSpPr>
          <p:nvPr/>
        </p:nvSpPr>
        <p:spPr bwMode="auto">
          <a:xfrm>
            <a:off x="1285875" y="115888"/>
            <a:ext cx="6072188" cy="51435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50800" algn="ctr">
            <a:solidFill>
              <a:srgbClr val="FF3399"/>
            </a:solidFill>
            <a:prstDash val="sysDot"/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l-GR" sz="48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l-GR" sz="4800" b="1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l-GR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SCHEDULE</a:t>
            </a:r>
            <a:endParaRPr lang="el-GR" altLang="el-GR" sz="4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2" descr="Image result for clipart kids pla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57700"/>
            <a:ext cx="2233613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 descr="Image result for clipart kids play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456113"/>
            <a:ext cx="2233612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36a77f311440f51d379fc826504277458604e"/>
</p:tagLst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4457</TotalTime>
  <Words>203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Calibri</vt:lpstr>
      <vt:lpstr>Times New Roman</vt:lpstr>
      <vt:lpstr>Ripple</vt:lpstr>
      <vt:lpstr>PowerPoint Presentation</vt:lpstr>
      <vt:lpstr>     </vt:lpstr>
      <vt:lpstr>Free and structured game 7.45-9.05 </vt:lpstr>
      <vt:lpstr>STUDIES-LESSON  STUCTURED ACTIVITY 9.05-9.45</vt:lpstr>
      <vt:lpstr>Washing - Lunch 9.45-10.05</vt:lpstr>
      <vt:lpstr>STUCTURED ACTIVITY  Fairy tales/Puppet Theatre 10.45-11.25</vt:lpstr>
      <vt:lpstr>11.50-12.05  Fruit/Vegetable time </vt:lpstr>
      <vt:lpstr>PowerPoint Presentation</vt:lpstr>
    </vt:vector>
  </TitlesOfParts>
  <Company>......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και διάκριση φύλων Ανάλυση του περιεχομένου της έκδοσης του Υπουργείου Παιδείας και Πολιτισμού Κύπρου</dc:title>
  <dc:creator>....</dc:creator>
  <cp:lastModifiedBy>Natasa</cp:lastModifiedBy>
  <cp:revision>418</cp:revision>
  <dcterms:created xsi:type="dcterms:W3CDTF">2006-11-13T19:53:54Z</dcterms:created>
  <dcterms:modified xsi:type="dcterms:W3CDTF">2020-11-20T09:23:09Z</dcterms:modified>
</cp:coreProperties>
</file>